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3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4B60F1-F636-4E0C-8A29-177236454C74}" v="39" dt="2025-03-02T23:23:32.0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106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0678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8897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8033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4054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188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1897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6156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1770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5134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4236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F1E720E-B03C-4913-9085-566624B198AE}" type="datetimeFigureOut">
              <a:rPr lang="fr-FR" smtClean="0"/>
              <a:t>02/03/2025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E55EFF-FF84-4D0C-8F00-A58A6D5C288D}" type="slidenum">
              <a:rPr lang="fr-FR" smtClean="0"/>
              <a:t>‹N°›</a:t>
            </a:fld>
            <a:endParaRPr lang="fr-FR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828347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14" r:id="rId1"/>
    <p:sldLayoutId id="2147484015" r:id="rId2"/>
    <p:sldLayoutId id="2147484016" r:id="rId3"/>
    <p:sldLayoutId id="2147484017" r:id="rId4"/>
    <p:sldLayoutId id="2147484018" r:id="rId5"/>
    <p:sldLayoutId id="2147484019" r:id="rId6"/>
    <p:sldLayoutId id="2147484020" r:id="rId7"/>
    <p:sldLayoutId id="2147484021" r:id="rId8"/>
    <p:sldLayoutId id="2147484022" r:id="rId9"/>
    <p:sldLayoutId id="2147484023" r:id="rId10"/>
    <p:sldLayoutId id="2147484024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A7244FC-AEF9-3D90-F56D-98D234F84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27AB71-1399-FD92-D975-FF879D4400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 descr="Une image contenant texte, capture d’écran, Police, conception&#10;&#10;Le contenu généré par l’IA peut être incorrect.">
            <a:extLst>
              <a:ext uri="{FF2B5EF4-FFF2-40B4-BE49-F238E27FC236}">
                <a16:creationId xmlns:a16="http://schemas.microsoft.com/office/drawing/2014/main" id="{92EDD632-C488-D7C9-86A4-683B861F3F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571" y="0"/>
            <a:ext cx="45708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478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7F09868E-131D-A994-00CD-4F214AB792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498" y="643466"/>
            <a:ext cx="3715861" cy="556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929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, Police, conception&#10;&#10;Le contenu généré par l’IA peut être incorrect.">
            <a:extLst>
              <a:ext uri="{FF2B5EF4-FFF2-40B4-BE49-F238E27FC236}">
                <a16:creationId xmlns:a16="http://schemas.microsoft.com/office/drawing/2014/main" id="{1DEC328D-AF40-F201-510A-7D6A44DFA3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498" y="643466"/>
            <a:ext cx="3715861" cy="556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15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menu, Polic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F88EAD56-5D10-69B7-6F4D-018A1FD236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498" y="643466"/>
            <a:ext cx="3715861" cy="556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400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, Police, conception&#10;&#10;Le contenu généré par l’IA peut être incorrect.">
            <a:extLst>
              <a:ext uri="{FF2B5EF4-FFF2-40B4-BE49-F238E27FC236}">
                <a16:creationId xmlns:a16="http://schemas.microsoft.com/office/drawing/2014/main" id="{E72164D1-6365-F711-94ED-2817DC227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498" y="643466"/>
            <a:ext cx="3715861" cy="556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33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, Police, conception&#10;&#10;Le contenu généré par l’IA peut être incorrect.">
            <a:extLst>
              <a:ext uri="{FF2B5EF4-FFF2-40B4-BE49-F238E27FC236}">
                <a16:creationId xmlns:a16="http://schemas.microsoft.com/office/drawing/2014/main" id="{37504D20-CA95-4D88-EAB3-58CB02B9F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498" y="643466"/>
            <a:ext cx="3715861" cy="556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40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, Police, conception&#10;&#10;Le contenu généré par l’IA peut être incorrect.">
            <a:extLst>
              <a:ext uri="{FF2B5EF4-FFF2-40B4-BE49-F238E27FC236}">
                <a16:creationId xmlns:a16="http://schemas.microsoft.com/office/drawing/2014/main" id="{23B98578-EC5C-6D55-0020-A5179740FD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498" y="643466"/>
            <a:ext cx="3715861" cy="556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926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pture d’écran, Police, conception&#10;&#10;Le contenu généré par l’IA peut être incorrect.">
            <a:extLst>
              <a:ext uri="{FF2B5EF4-FFF2-40B4-BE49-F238E27FC236}">
                <a16:creationId xmlns:a16="http://schemas.microsoft.com/office/drawing/2014/main" id="{87BFF651-DF61-51CE-CBA2-11B543C540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498" y="643466"/>
            <a:ext cx="3715861" cy="556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2735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44</TotalTime>
  <Words>0</Words>
  <Application>Microsoft Office PowerPoint</Application>
  <PresentationFormat>Grand écran</PresentationFormat>
  <Paragraphs>0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3" baseType="lpstr">
      <vt:lpstr>Arial</vt:lpstr>
      <vt:lpstr>MS Shell Dlg 2</vt:lpstr>
      <vt:lpstr>Wingdings</vt:lpstr>
      <vt:lpstr>Wingdings 3</vt:lpstr>
      <vt:lpstr>Madison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Redouane MOUJAHID</dc:creator>
  <cp:lastModifiedBy>Redouane MOUJAHID</cp:lastModifiedBy>
  <cp:revision>2</cp:revision>
  <dcterms:created xsi:type="dcterms:W3CDTF">2025-03-02T22:42:06Z</dcterms:created>
  <dcterms:modified xsi:type="dcterms:W3CDTF">2025-03-02T23:26:52Z</dcterms:modified>
</cp:coreProperties>
</file>

<file path=docProps/thumbnail.jpeg>
</file>